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37" r:id="rId5"/>
    <p:sldId id="336" r:id="rId6"/>
    <p:sldId id="258" r:id="rId7"/>
    <p:sldId id="338" r:id="rId8"/>
    <p:sldId id="339" r:id="rId9"/>
    <p:sldId id="340" r:id="rId10"/>
    <p:sldId id="33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893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4ACDB4-642F-4F82-9C8D-2DC384BF8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BB06E6-7341-4F07-8285-8B35565B99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C4456-0E88-4EB2-8FDA-8240F984B54A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C88C94-6E7C-4506-82BE-23DAD04DCE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5C082-911A-46EA-8DF6-A63F9F9E0A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086C9-2826-46AE-BD8E-F12CB3F9C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10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E9994-CBF9-4364-B2D1-761774B9F53C}" type="datetimeFigureOut">
              <a:rPr lang="en-US" smtClean="0"/>
              <a:t>7/7/2023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D0BC5-116C-42CF-8B28-245F66D50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818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E62B5-0727-4FE1-B35D-4CC400F0421B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29E9A-D780-446F-844A-BE267EEAD3AE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7C910-909F-4D24-AD23-A62C7BD67FC7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83216-DF3C-46DB-A40A-96FF3C606000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0A9-03EA-4B84-88A6-300F0BD51786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BD0E-0FCD-4324-A628-FDB0CB3327DA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2EC9E-8B9A-41EE-9BA7-24325F3A2FA7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4F5E6-D73A-4AD2-857F-AF5620C48E9C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E721-8DEF-49EB-A280-ECA7ED0AF9E9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0329-BDC0-4E94-85A6-029919402EA5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2B49-901F-4A06-A293-97E642D291F1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8AC0-DF40-478D-AC66-7E53B92DC39D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704E-628F-4B07-B462-FEAA60A43C6F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F3892-6A72-4732-B216-4C6AC1274CD7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02B0-6B64-4F60-8B09-8996E3F912FC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3EBD-7946-447F-81B7-F8E13B1E0F65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10E91673-9338-481D-B5F9-C19B4D8B220D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47E68-D1AB-47D2-8C40-7F44C00C5B87}" type="datetime1">
              <a:rPr lang="en-US" smtClean="0"/>
              <a:t>7/7/2023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9EA8998-797C-CB52-0DBA-123BA31CE04A}"/>
              </a:ext>
            </a:extLst>
          </p:cNvPr>
          <p:cNvSpPr/>
          <p:nvPr/>
        </p:nvSpPr>
        <p:spPr>
          <a:xfrm>
            <a:off x="9782908" y="536331"/>
            <a:ext cx="2409092" cy="16002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2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55048D-0F1A-81E7-D711-A13BEFE47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7080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BBEAC8-BBE0-D5E5-A925-0ECC0AE87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443345"/>
            <a:ext cx="9613861" cy="1653310"/>
          </a:xfrm>
        </p:spPr>
        <p:txBody>
          <a:bodyPr>
            <a:normAutofit/>
          </a:bodyPr>
          <a:lstStyle/>
          <a:p>
            <a:r>
              <a:rPr lang="en-US" sz="4800" dirty="0"/>
              <a:t>MESSIANIC PROPHECIES IN PSALMS FULFILLED IN JESUS-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79E24-EC0D-4109-8449-77CF38FDD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Luke 24:44 “all things must be fulfilled which were written in the Law of Moses and the Prophets and the Psalms concerning Me.”</a:t>
            </a:r>
          </a:p>
        </p:txBody>
      </p:sp>
    </p:spTree>
    <p:extLst>
      <p:ext uri="{BB962C8B-B14F-4D97-AF65-F5344CB8AC3E}">
        <p14:creationId xmlns:p14="http://schemas.microsoft.com/office/powerpoint/2010/main" val="20349923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eometric abstract image">
            <a:extLst>
              <a:ext uri="{FF2B5EF4-FFF2-40B4-BE49-F238E27FC236}">
                <a16:creationId xmlns:a16="http://schemas.microsoft.com/office/drawing/2014/main" id="{1F6EA444-CCD5-43A4-848C-62DE7C63DD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60" r="9091" b="10360"/>
          <a:stretch/>
        </p:blipFill>
        <p:spPr>
          <a:xfrm>
            <a:off x="-3176" y="10"/>
            <a:ext cx="12192000" cy="68579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6AF5ED-FC20-4831-8454-D57E6A498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197963"/>
            <a:ext cx="9613861" cy="239440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Majority of Such Prophecies Have to do With The Sufferings of Jesus</a:t>
            </a:r>
          </a:p>
        </p:txBody>
      </p:sp>
      <p:sp useBgFill="1">
        <p:nvSpPr>
          <p:cNvPr id="3" name="Subtitle 2">
            <a:extLst>
              <a:ext uri="{FF2B5EF4-FFF2-40B4-BE49-F238E27FC236}">
                <a16:creationId xmlns:a16="http://schemas.microsoft.com/office/drawing/2014/main" id="{4129664F-1730-4E16-9129-9C058466E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790323"/>
            <a:ext cx="4061361" cy="31458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/>
              <a:t>PROPHECY</a:t>
            </a:r>
          </a:p>
          <a:p>
            <a:r>
              <a:rPr lang="en-US" sz="3200" dirty="0"/>
              <a:t>Psalm 2:1-3</a:t>
            </a:r>
          </a:p>
          <a:p>
            <a:r>
              <a:rPr lang="en-US" sz="3200" dirty="0"/>
              <a:t>Psalm 69:8</a:t>
            </a:r>
          </a:p>
          <a:p>
            <a:r>
              <a:rPr lang="en-US" sz="3200" dirty="0"/>
              <a:t>Psalm 41:9</a:t>
            </a:r>
          </a:p>
          <a:p>
            <a:r>
              <a:rPr lang="en-US" sz="3200" dirty="0"/>
              <a:t>Psalm 38:11-14</a:t>
            </a:r>
          </a:p>
        </p:txBody>
      </p:sp>
      <p:sp useBgFill="1">
        <p:nvSpPr>
          <p:cNvPr id="11" name="Subtitle 2">
            <a:extLst>
              <a:ext uri="{FF2B5EF4-FFF2-40B4-BE49-F238E27FC236}">
                <a16:creationId xmlns:a16="http://schemas.microsoft.com/office/drawing/2014/main" id="{1CDABB4B-A03C-4FB3-7677-C14CDE7C2989}"/>
              </a:ext>
            </a:extLst>
          </p:cNvPr>
          <p:cNvSpPr txBox="1">
            <a:spLocks/>
          </p:cNvSpPr>
          <p:nvPr/>
        </p:nvSpPr>
        <p:spPr>
          <a:xfrm>
            <a:off x="6686766" y="2790322"/>
            <a:ext cx="4663106" cy="31458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u="sng" dirty="0"/>
              <a:t>FULFILLMENT</a:t>
            </a:r>
          </a:p>
          <a:p>
            <a:r>
              <a:rPr lang="en-US" sz="3200" dirty="0"/>
              <a:t>Acts 4:24-28</a:t>
            </a:r>
          </a:p>
          <a:p>
            <a:r>
              <a:rPr lang="en-US" sz="3200" dirty="0"/>
              <a:t>John 7:5</a:t>
            </a:r>
          </a:p>
          <a:p>
            <a:r>
              <a:rPr lang="en-US" sz="3200" dirty="0"/>
              <a:t>Matthew 26:20-25</a:t>
            </a:r>
          </a:p>
          <a:p>
            <a:r>
              <a:rPr lang="en-US" sz="3200" dirty="0"/>
              <a:t>Matthew 26:56,58-63; 27:11-14</a:t>
            </a:r>
          </a:p>
        </p:txBody>
      </p:sp>
    </p:spTree>
    <p:extLst>
      <p:ext uri="{BB962C8B-B14F-4D97-AF65-F5344CB8AC3E}">
        <p14:creationId xmlns:p14="http://schemas.microsoft.com/office/powerpoint/2010/main" val="10176817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eometric abstract image">
            <a:extLst>
              <a:ext uri="{FF2B5EF4-FFF2-40B4-BE49-F238E27FC236}">
                <a16:creationId xmlns:a16="http://schemas.microsoft.com/office/drawing/2014/main" id="{1F6EA444-CCD5-43A4-848C-62DE7C63DD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60" r="9091" b="10360"/>
          <a:stretch/>
        </p:blipFill>
        <p:spPr>
          <a:xfrm>
            <a:off x="0" y="0"/>
            <a:ext cx="12192000" cy="68579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6AF5ED-FC20-4831-8454-D57E6A498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197963"/>
            <a:ext cx="9613861" cy="723849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Prophecies of Jesus</a:t>
            </a:r>
          </a:p>
        </p:txBody>
      </p:sp>
      <p:sp useBgFill="1">
        <p:nvSpPr>
          <p:cNvPr id="3" name="Subtitle 2">
            <a:extLst>
              <a:ext uri="{FF2B5EF4-FFF2-40B4-BE49-F238E27FC236}">
                <a16:creationId xmlns:a16="http://schemas.microsoft.com/office/drawing/2014/main" id="{4129664F-1730-4E16-9129-9C058466E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055077"/>
            <a:ext cx="4061361" cy="49426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u="sng" dirty="0"/>
              <a:t>PROPHECY</a:t>
            </a:r>
          </a:p>
          <a:p>
            <a:r>
              <a:rPr lang="en-US" sz="3200" dirty="0"/>
              <a:t>Psalm 35:15,16</a:t>
            </a:r>
          </a:p>
          <a:p>
            <a:r>
              <a:rPr lang="en-US" sz="3200" dirty="0"/>
              <a:t>Psalm 22:1</a:t>
            </a:r>
          </a:p>
          <a:p>
            <a:r>
              <a:rPr lang="en-US" sz="3200" dirty="0"/>
              <a:t>Psalm 22:17,18</a:t>
            </a:r>
          </a:p>
          <a:p>
            <a:r>
              <a:rPr lang="en-US" sz="3200" dirty="0"/>
              <a:t>Psalm 69:21</a:t>
            </a:r>
          </a:p>
          <a:p>
            <a:r>
              <a:rPr lang="en-US" sz="3200" dirty="0"/>
              <a:t>Psalm 34:20</a:t>
            </a:r>
          </a:p>
          <a:p>
            <a:r>
              <a:rPr lang="en-US" sz="3200" dirty="0"/>
              <a:t>Psalm 109:4</a:t>
            </a:r>
          </a:p>
          <a:p>
            <a:r>
              <a:rPr lang="en-US" sz="3200" dirty="0"/>
              <a:t>Psalm 31:5</a:t>
            </a:r>
          </a:p>
          <a:p>
            <a:r>
              <a:rPr lang="en-US" sz="3200" dirty="0"/>
              <a:t>Psalm 40:6-8</a:t>
            </a:r>
          </a:p>
        </p:txBody>
      </p:sp>
      <p:sp useBgFill="1">
        <p:nvSpPr>
          <p:cNvPr id="11" name="Subtitle 2">
            <a:extLst>
              <a:ext uri="{FF2B5EF4-FFF2-40B4-BE49-F238E27FC236}">
                <a16:creationId xmlns:a16="http://schemas.microsoft.com/office/drawing/2014/main" id="{1CDABB4B-A03C-4FB3-7677-C14CDE7C2989}"/>
              </a:ext>
            </a:extLst>
          </p:cNvPr>
          <p:cNvSpPr txBox="1">
            <a:spLocks/>
          </p:cNvSpPr>
          <p:nvPr/>
        </p:nvSpPr>
        <p:spPr>
          <a:xfrm>
            <a:off x="6669181" y="993531"/>
            <a:ext cx="4663106" cy="49426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u="sng" dirty="0"/>
              <a:t>FULFILLMENT</a:t>
            </a:r>
          </a:p>
          <a:p>
            <a:r>
              <a:rPr lang="en-US" sz="3200" dirty="0"/>
              <a:t>Matthew 27:26-31</a:t>
            </a:r>
          </a:p>
          <a:p>
            <a:r>
              <a:rPr lang="en-US" sz="3200" dirty="0"/>
              <a:t>Matthew 27:46</a:t>
            </a:r>
          </a:p>
          <a:p>
            <a:r>
              <a:rPr lang="en-US" sz="3200" dirty="0"/>
              <a:t>Matthew 27:35,36</a:t>
            </a:r>
          </a:p>
          <a:p>
            <a:r>
              <a:rPr lang="en-US" sz="3200" dirty="0"/>
              <a:t>Matthew 27:34</a:t>
            </a:r>
          </a:p>
          <a:p>
            <a:r>
              <a:rPr lang="en-US" sz="3200" dirty="0"/>
              <a:t>John 19:31-37</a:t>
            </a:r>
          </a:p>
          <a:p>
            <a:r>
              <a:rPr lang="en-US" sz="3200" dirty="0"/>
              <a:t>Luke 23:34</a:t>
            </a:r>
          </a:p>
          <a:p>
            <a:r>
              <a:rPr lang="en-US" sz="3200" dirty="0"/>
              <a:t>Luke 23:46</a:t>
            </a:r>
          </a:p>
          <a:p>
            <a:r>
              <a:rPr lang="en-US" sz="3200" dirty="0"/>
              <a:t>Matthew 26:36-46</a:t>
            </a:r>
          </a:p>
        </p:txBody>
      </p:sp>
    </p:spTree>
    <p:extLst>
      <p:ext uri="{BB962C8B-B14F-4D97-AF65-F5344CB8AC3E}">
        <p14:creationId xmlns:p14="http://schemas.microsoft.com/office/powerpoint/2010/main" val="2103212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eometric abstract image">
            <a:extLst>
              <a:ext uri="{FF2B5EF4-FFF2-40B4-BE49-F238E27FC236}">
                <a16:creationId xmlns:a16="http://schemas.microsoft.com/office/drawing/2014/main" id="{1F6EA444-CCD5-43A4-848C-62DE7C63DD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60" r="9091" b="10360"/>
          <a:stretch/>
        </p:blipFill>
        <p:spPr>
          <a:xfrm>
            <a:off x="0" y="-70338"/>
            <a:ext cx="12192000" cy="68579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6AF5ED-FC20-4831-8454-D57E6A498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197963"/>
            <a:ext cx="10468325" cy="723849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Prophecies of His Glorious Triumph</a:t>
            </a:r>
          </a:p>
        </p:txBody>
      </p:sp>
      <p:sp useBgFill="1">
        <p:nvSpPr>
          <p:cNvPr id="3" name="Subtitle 2">
            <a:extLst>
              <a:ext uri="{FF2B5EF4-FFF2-40B4-BE49-F238E27FC236}">
                <a16:creationId xmlns:a16="http://schemas.microsoft.com/office/drawing/2014/main" id="{4129664F-1730-4E16-9129-9C058466E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234065"/>
            <a:ext cx="4061361" cy="44369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u="sng" dirty="0"/>
              <a:t>PROPHECY</a:t>
            </a:r>
          </a:p>
          <a:p>
            <a:r>
              <a:rPr lang="en-US" sz="3200" dirty="0"/>
              <a:t>Psalm 16:8-10</a:t>
            </a:r>
          </a:p>
          <a:p>
            <a:r>
              <a:rPr lang="en-US" sz="3200" dirty="0"/>
              <a:t>Psalm 16:18</a:t>
            </a:r>
          </a:p>
          <a:p>
            <a:r>
              <a:rPr lang="en-US" sz="3200" dirty="0"/>
              <a:t>Psalm 110:1-3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Psalm 110:4</a:t>
            </a:r>
          </a:p>
          <a:p>
            <a:r>
              <a:rPr lang="en-US" sz="3200" dirty="0"/>
              <a:t>Psalm 110:5,6</a:t>
            </a:r>
          </a:p>
        </p:txBody>
      </p:sp>
      <p:sp useBgFill="1">
        <p:nvSpPr>
          <p:cNvPr id="11" name="Subtitle 2">
            <a:extLst>
              <a:ext uri="{FF2B5EF4-FFF2-40B4-BE49-F238E27FC236}">
                <a16:creationId xmlns:a16="http://schemas.microsoft.com/office/drawing/2014/main" id="{1CDABB4B-A03C-4FB3-7677-C14CDE7C2989}"/>
              </a:ext>
            </a:extLst>
          </p:cNvPr>
          <p:cNvSpPr txBox="1">
            <a:spLocks/>
          </p:cNvSpPr>
          <p:nvPr/>
        </p:nvSpPr>
        <p:spPr>
          <a:xfrm>
            <a:off x="6242538" y="1190113"/>
            <a:ext cx="5345723" cy="49426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u="sng" dirty="0"/>
              <a:t>FULFILLMENT</a:t>
            </a:r>
          </a:p>
          <a:p>
            <a:r>
              <a:rPr lang="en-US" sz="3200" dirty="0"/>
              <a:t>Acts 2:24-31</a:t>
            </a:r>
          </a:p>
          <a:p>
            <a:r>
              <a:rPr lang="en-US" sz="3200" dirty="0"/>
              <a:t>Ephesians 4:8-10</a:t>
            </a:r>
          </a:p>
          <a:p>
            <a:r>
              <a:rPr lang="en-US" sz="3200" dirty="0"/>
              <a:t>Acts 2:33; 1 Corinthians 15:25-26; Ephesians 1:20-23; 1 Peter 3:22; Revelation 2:26,27; 3:21</a:t>
            </a:r>
          </a:p>
          <a:p>
            <a:r>
              <a:rPr lang="en-US" sz="3200" dirty="0"/>
              <a:t>Hebrews 6:19,20;7:20-28</a:t>
            </a:r>
          </a:p>
          <a:p>
            <a:r>
              <a:rPr lang="en-US" sz="3200" dirty="0"/>
              <a:t>Revelation 1:5;2:26-28;19:11-16</a:t>
            </a:r>
          </a:p>
        </p:txBody>
      </p:sp>
    </p:spTree>
    <p:extLst>
      <p:ext uri="{BB962C8B-B14F-4D97-AF65-F5344CB8AC3E}">
        <p14:creationId xmlns:p14="http://schemas.microsoft.com/office/powerpoint/2010/main" val="3518926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eometric abstract image">
            <a:extLst>
              <a:ext uri="{FF2B5EF4-FFF2-40B4-BE49-F238E27FC236}">
                <a16:creationId xmlns:a16="http://schemas.microsoft.com/office/drawing/2014/main" id="{1F6EA444-CCD5-43A4-848C-62DE7C63DD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60" r="9091" b="10360"/>
          <a:stretch/>
        </p:blipFill>
        <p:spPr>
          <a:xfrm>
            <a:off x="0" y="-70338"/>
            <a:ext cx="12192000" cy="68579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6AF5ED-FC20-4831-8454-D57E6A498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197963"/>
            <a:ext cx="10468325" cy="723849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Value Of Messianic Prophecy</a:t>
            </a:r>
          </a:p>
        </p:txBody>
      </p:sp>
      <p:sp useBgFill="1">
        <p:nvSpPr>
          <p:cNvPr id="11" name="Subtitle 2">
            <a:extLst>
              <a:ext uri="{FF2B5EF4-FFF2-40B4-BE49-F238E27FC236}">
                <a16:creationId xmlns:a16="http://schemas.microsoft.com/office/drawing/2014/main" id="{1CDABB4B-A03C-4FB3-7677-C14CDE7C2989}"/>
              </a:ext>
            </a:extLst>
          </p:cNvPr>
          <p:cNvSpPr txBox="1">
            <a:spLocks/>
          </p:cNvSpPr>
          <p:nvPr/>
        </p:nvSpPr>
        <p:spPr>
          <a:xfrm>
            <a:off x="1046284" y="957671"/>
            <a:ext cx="9900139" cy="4942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Helps to identify the ONE Who is truly The Messiah, God’s “Anointed One.”</a:t>
            </a:r>
          </a:p>
          <a:p>
            <a:r>
              <a:rPr lang="en-US" sz="3200" dirty="0"/>
              <a:t>O.T. has </a:t>
            </a:r>
            <a:r>
              <a:rPr lang="en-US" sz="3200" dirty="0" err="1"/>
              <a:t>cir.</a:t>
            </a:r>
            <a:r>
              <a:rPr lang="en-US" sz="3200" dirty="0"/>
              <a:t> 330 prophecies concerning Messiah</a:t>
            </a:r>
          </a:p>
          <a:p>
            <a:r>
              <a:rPr lang="en-US" sz="3200" dirty="0"/>
              <a:t>Jesus of Nazareth fulfilled every one!</a:t>
            </a:r>
          </a:p>
          <a:p>
            <a:r>
              <a:rPr lang="en-US" sz="3200" dirty="0"/>
              <a:t>Mathematical probability of it being “</a:t>
            </a:r>
            <a:r>
              <a:rPr lang="en-US" sz="3200" dirty="0" err="1"/>
              <a:t>concidence</a:t>
            </a:r>
            <a:r>
              <a:rPr lang="en-US" sz="3200" dirty="0"/>
              <a:t>” is astounding!</a:t>
            </a:r>
          </a:p>
          <a:p>
            <a:r>
              <a:rPr lang="en-US" sz="3200" dirty="0"/>
              <a:t>Any man since beginning fulfilling EIGHT of the prophecies is 1 in 100,000,000,000,000,000</a:t>
            </a:r>
          </a:p>
          <a:p>
            <a:r>
              <a:rPr lang="en-US" sz="3200" dirty="0"/>
              <a:t>FORTY-EIGHT – One in ten to the 157</a:t>
            </a:r>
            <a:r>
              <a:rPr lang="en-US" sz="3200" baseline="30000" dirty="0"/>
              <a:t>th</a:t>
            </a:r>
            <a:r>
              <a:rPr lang="en-US" sz="3200" dirty="0"/>
              <a:t> power!</a:t>
            </a:r>
          </a:p>
        </p:txBody>
      </p:sp>
    </p:spTree>
    <p:extLst>
      <p:ext uri="{BB962C8B-B14F-4D97-AF65-F5344CB8AC3E}">
        <p14:creationId xmlns:p14="http://schemas.microsoft.com/office/powerpoint/2010/main" val="25286453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72" name="Rectangle 71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938DA-620A-4CBC-BBE9-7431181FE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041628" cy="35993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/>
              <a:t>Paul - Acts 17:1-3</a:t>
            </a:r>
          </a:p>
          <a:p>
            <a:pPr>
              <a:lnSpc>
                <a:spcPct val="100000"/>
              </a:lnSpc>
            </a:pPr>
            <a:r>
              <a:rPr lang="en-US" sz="3200" b="1" dirty="0"/>
              <a:t>Peter – Acts 3:18</a:t>
            </a:r>
          </a:p>
          <a:p>
            <a:pPr>
              <a:lnSpc>
                <a:spcPct val="100000"/>
              </a:lnSpc>
            </a:pPr>
            <a:r>
              <a:rPr lang="en-US" sz="3200" b="1" dirty="0"/>
              <a:t>Romans 10:17 “So then faith comes by hearing, and hearing by the word of God.”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pic>
        <p:nvPicPr>
          <p:cNvPr id="10" name="Picture 9" descr="geometric abstract image">
            <a:extLst>
              <a:ext uri="{FF2B5EF4-FFF2-40B4-BE49-F238E27FC236}">
                <a16:creationId xmlns:a16="http://schemas.microsoft.com/office/drawing/2014/main" id="{3B093CFC-D141-4494-87B6-0CE4A5794C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3" r="24720" b="1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FDF349-B4ED-4B46-89D0-6CCB5684D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>
            <a:normAutofit fontScale="90000"/>
          </a:bodyPr>
          <a:lstStyle/>
          <a:p>
            <a:r>
              <a:rPr lang="en-US" dirty="0"/>
              <a:t>Apostles Used Scriptures To Prove Jesus Was Christ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437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0B8658-DE86-42E1-9D01-970FE6B6ABA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913FBCD-4DF7-4ECF-9257-7B99D54993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14B9E1-7F97-4662-8FB1-AC5A81D5A1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Berlin design</Template>
  <TotalTime>219</TotalTime>
  <Words>251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Trebuchet MS</vt:lpstr>
      <vt:lpstr>Berlin</vt:lpstr>
      <vt:lpstr>PowerPoint Presentation</vt:lpstr>
      <vt:lpstr>MESSIANIC PROPHECIES IN PSALMS FULFILLED IN JESUS-</vt:lpstr>
      <vt:lpstr>The Majority of Such Prophecies Have to do With The Sufferings of Jesus</vt:lpstr>
      <vt:lpstr>Prophecies of Jesus</vt:lpstr>
      <vt:lpstr>Prophecies of His Glorious Triumph</vt:lpstr>
      <vt:lpstr>Value Of Messianic Prophecy</vt:lpstr>
      <vt:lpstr>Apostles Used Scriptures To Prove Jesus Was Christ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Gailen Evans</dc:creator>
  <cp:lastModifiedBy>Gailen Evans</cp:lastModifiedBy>
  <cp:revision>15</cp:revision>
  <dcterms:created xsi:type="dcterms:W3CDTF">2023-07-07T20:42:59Z</dcterms:created>
  <dcterms:modified xsi:type="dcterms:W3CDTF">2023-07-08T00:22:40Z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